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4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23" r:id="rId41"/>
    <p:sldId id="1617" r:id="rId42"/>
    <p:sldId id="1820" r:id="rId43"/>
    <p:sldId id="1618" r:id="rId44"/>
    <p:sldId id="1821" r:id="rId45"/>
    <p:sldId id="1819" r:id="rId46"/>
    <p:sldId id="1822" r:id="rId47"/>
    <p:sldId id="1696" r:id="rId48"/>
    <p:sldId id="1603" r:id="rId49"/>
    <p:sldId id="1643" r:id="rId50"/>
    <p:sldId id="1620" r:id="rId51"/>
    <p:sldId id="1817" r:id="rId52"/>
    <p:sldId id="1686" r:id="rId53"/>
    <p:sldId id="161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97" d="100"/>
          <a:sy n="97" d="100"/>
        </p:scale>
        <p:origin x="714" y="90"/>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1.png"/></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1.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1.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7.xml"/><Relationship Id="rId1" Type="http://schemas.microsoft.com/office/2011/relationships/chartStyle" Target="style7.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1.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1.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1.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0.xml"/><Relationship Id="rId1" Type="http://schemas.microsoft.com/office/2011/relationships/chartStyle" Target="style1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1.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1.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1.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1.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4.xml"/><Relationship Id="rId1" Type="http://schemas.microsoft.com/office/2011/relationships/chartStyle" Target="style1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1.png"/></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5.xml"/><Relationship Id="rId1" Type="http://schemas.microsoft.com/office/2011/relationships/chartStyle" Target="style15.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0.31176470588235294</c:v>
                </c:pt>
                <c:pt idx="1">
                  <c:v>0.68823529411764706</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100301872"/>
        <c:axId val="-100304592"/>
      </c:barChart>
      <c:valAx>
        <c:axId val="-100304592"/>
        <c:scaling>
          <c:orientation val="minMax"/>
        </c:scaling>
        <c:delete val="1"/>
        <c:axPos val="t"/>
        <c:numFmt formatCode="0%" sourceLinked="1"/>
        <c:majorTickMark val="out"/>
        <c:minorTickMark val="none"/>
        <c:tickLblPos val="nextTo"/>
        <c:crossAx val="-100301872"/>
        <c:crosses val="autoZero"/>
        <c:crossBetween val="between"/>
      </c:valAx>
      <c:catAx>
        <c:axId val="-10030187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10030459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0.31647568064960296</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9.9034781556524898E-2</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1.0339090145008907</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9.9034781556524898E-2</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0.13714358124610637</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99108144"/>
        <c:axId val="-991065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7.4147426970273198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99105424"/>
        <c:axId val="-99103248"/>
      </c:scatterChart>
      <c:catAx>
        <c:axId val="-99108144"/>
        <c:scaling>
          <c:orientation val="minMax"/>
        </c:scaling>
        <c:delete val="1"/>
        <c:axPos val="l"/>
        <c:numFmt formatCode="General" sourceLinked="1"/>
        <c:majorTickMark val="out"/>
        <c:minorTickMark val="none"/>
        <c:tickLblPos val="nextTo"/>
        <c:crossAx val="-99106512"/>
        <c:crosses val="autoZero"/>
        <c:auto val="1"/>
        <c:lblAlgn val="ctr"/>
        <c:lblOffset val="100"/>
        <c:noMultiLvlLbl val="0"/>
      </c:catAx>
      <c:valAx>
        <c:axId val="-991065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108144"/>
        <c:crosses val="autoZero"/>
        <c:crossBetween val="between"/>
      </c:valAx>
      <c:valAx>
        <c:axId val="-99103248"/>
        <c:scaling>
          <c:orientation val="minMax"/>
          <c:min val="0"/>
        </c:scaling>
        <c:delete val="1"/>
        <c:axPos val="r"/>
        <c:numFmt formatCode="#;;0" sourceLinked="0"/>
        <c:majorTickMark val="out"/>
        <c:minorTickMark val="none"/>
        <c:tickLblPos val="nextTo"/>
        <c:crossAx val="-99105424"/>
        <c:crosses val="max"/>
        <c:crossBetween val="midCat"/>
        <c:majorUnit val="1"/>
      </c:valAx>
      <c:valAx>
        <c:axId val="-9910542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1032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0.18496332904211865</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0.10095335735358457</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1.0539386725705793</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0.10095335735358457</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0.17089845844326312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99103792"/>
        <c:axId val="-991152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7.7401934390144804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99116304"/>
        <c:axId val="-99101616"/>
      </c:scatterChart>
      <c:catAx>
        <c:axId val="-99103792"/>
        <c:scaling>
          <c:orientation val="minMax"/>
        </c:scaling>
        <c:delete val="1"/>
        <c:axPos val="l"/>
        <c:numFmt formatCode="General" sourceLinked="1"/>
        <c:majorTickMark val="out"/>
        <c:minorTickMark val="none"/>
        <c:tickLblPos val="nextTo"/>
        <c:crossAx val="-99115216"/>
        <c:crosses val="autoZero"/>
        <c:auto val="1"/>
        <c:lblAlgn val="ctr"/>
        <c:lblOffset val="100"/>
        <c:noMultiLvlLbl val="0"/>
      </c:catAx>
      <c:valAx>
        <c:axId val="-991152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103792"/>
        <c:crosses val="autoZero"/>
        <c:crossBetween val="between"/>
      </c:valAx>
      <c:valAx>
        <c:axId val="-99101616"/>
        <c:scaling>
          <c:orientation val="minMax"/>
          <c:min val="0"/>
        </c:scaling>
        <c:delete val="1"/>
        <c:axPos val="r"/>
        <c:numFmt formatCode="#;;0" sourceLinked="0"/>
        <c:majorTickMark val="out"/>
        <c:minorTickMark val="none"/>
        <c:tickLblPos val="nextTo"/>
        <c:crossAx val="-99116304"/>
        <c:crosses val="max"/>
        <c:crossBetween val="midCat"/>
        <c:majorUnit val="1"/>
      </c:valAx>
      <c:valAx>
        <c:axId val="-991163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1016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0.2384148344664867</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0.31634025608132976</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8.8193298269339415E-2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0.92072547307222763</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8.8193298269339415E-2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0.31634025608132976</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2.1229499752396741E-2</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99115760"/>
        <c:axId val="-991146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7.1884512153534397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99113584"/>
        <c:axId val="-99114128"/>
      </c:scatterChart>
      <c:catAx>
        <c:axId val="-99115760"/>
        <c:scaling>
          <c:orientation val="minMax"/>
        </c:scaling>
        <c:delete val="1"/>
        <c:axPos val="l"/>
        <c:numFmt formatCode="General" sourceLinked="1"/>
        <c:majorTickMark val="out"/>
        <c:minorTickMark val="none"/>
        <c:tickLblPos val="nextTo"/>
        <c:crossAx val="-99114672"/>
        <c:crosses val="autoZero"/>
        <c:auto val="1"/>
        <c:lblAlgn val="ctr"/>
        <c:lblOffset val="100"/>
        <c:noMultiLvlLbl val="0"/>
      </c:catAx>
      <c:valAx>
        <c:axId val="-991146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115760"/>
        <c:crosses val="autoZero"/>
        <c:crossBetween val="between"/>
      </c:valAx>
      <c:valAx>
        <c:axId val="-99114128"/>
        <c:scaling>
          <c:orientation val="minMax"/>
          <c:min val="0"/>
        </c:scaling>
        <c:delete val="1"/>
        <c:axPos val="r"/>
        <c:numFmt formatCode="#;;0" sourceLinked="0"/>
        <c:majorTickMark val="out"/>
        <c:minorTickMark val="none"/>
        <c:tickLblPos val="nextTo"/>
        <c:crossAx val="-99113584"/>
        <c:crosses val="max"/>
        <c:crossBetween val="midCat"/>
        <c:majorUnit val="1"/>
      </c:valAx>
      <c:valAx>
        <c:axId val="-9911358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1141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99113040"/>
        <c:axId val="-991124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8.5855507707604701</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99111408"/>
        <c:axId val="-99111952"/>
      </c:barChart>
      <c:catAx>
        <c:axId val="-99113040"/>
        <c:scaling>
          <c:orientation val="minMax"/>
        </c:scaling>
        <c:delete val="1"/>
        <c:axPos val="b"/>
        <c:numFmt formatCode="General" sourceLinked="1"/>
        <c:majorTickMark val="none"/>
        <c:minorTickMark val="none"/>
        <c:tickLblPos val="nextTo"/>
        <c:crossAx val="-99112496"/>
        <c:crosses val="autoZero"/>
        <c:auto val="1"/>
        <c:lblAlgn val="ctr"/>
        <c:lblOffset val="100"/>
        <c:noMultiLvlLbl val="0"/>
      </c:catAx>
      <c:valAx>
        <c:axId val="-991124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113040"/>
        <c:crosses val="autoZero"/>
        <c:crossBetween val="between"/>
      </c:valAx>
      <c:valAx>
        <c:axId val="-991119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111408"/>
        <c:crosses val="max"/>
        <c:crossBetween val="between"/>
      </c:valAx>
      <c:catAx>
        <c:axId val="-99111408"/>
        <c:scaling>
          <c:orientation val="minMax"/>
        </c:scaling>
        <c:delete val="1"/>
        <c:axPos val="b"/>
        <c:numFmt formatCode="General" sourceLinked="1"/>
        <c:majorTickMark val="out"/>
        <c:minorTickMark val="none"/>
        <c:tickLblPos val="nextTo"/>
        <c:crossAx val="-991119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0.29388744531072319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0.14542705891458763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1.5182377827362279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0.14542705891458674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0.52163184687456976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0.31035094049345524</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0677504"/>
        <c:axId val="-506742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7.2979525135075303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50676416"/>
        <c:axId val="-50676960"/>
      </c:scatterChart>
      <c:catAx>
        <c:axId val="-50677504"/>
        <c:scaling>
          <c:orientation val="minMax"/>
        </c:scaling>
        <c:delete val="1"/>
        <c:axPos val="l"/>
        <c:numFmt formatCode="General" sourceLinked="1"/>
        <c:majorTickMark val="out"/>
        <c:minorTickMark val="none"/>
        <c:tickLblPos val="nextTo"/>
        <c:crossAx val="-50674240"/>
        <c:crosses val="autoZero"/>
        <c:auto val="1"/>
        <c:lblAlgn val="ctr"/>
        <c:lblOffset val="100"/>
        <c:noMultiLvlLbl val="0"/>
      </c:catAx>
      <c:valAx>
        <c:axId val="-506742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677504"/>
        <c:crosses val="autoZero"/>
        <c:crossBetween val="between"/>
      </c:valAx>
      <c:valAx>
        <c:axId val="-50676960"/>
        <c:scaling>
          <c:orientation val="minMax"/>
          <c:min val="0"/>
        </c:scaling>
        <c:delete val="1"/>
        <c:axPos val="r"/>
        <c:numFmt formatCode="#;;0" sourceLinked="0"/>
        <c:majorTickMark val="out"/>
        <c:minorTickMark val="none"/>
        <c:tickLblPos val="nextTo"/>
        <c:crossAx val="-50676416"/>
        <c:crosses val="max"/>
        <c:crossBetween val="midCat"/>
        <c:majorUnit val="1"/>
      </c:valAx>
      <c:valAx>
        <c:axId val="-506764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6769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0.11354472525393966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3.7685439458023495E-2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0.39343062062332734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3.7685439458023495E-2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8.3583557056394753E-2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0668256"/>
        <c:axId val="-50678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9.7457746560368097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50667712"/>
        <c:axId val="-50669888"/>
      </c:scatterChart>
      <c:catAx>
        <c:axId val="-50668256"/>
        <c:scaling>
          <c:orientation val="minMax"/>
        </c:scaling>
        <c:delete val="1"/>
        <c:axPos val="l"/>
        <c:numFmt formatCode="General" sourceLinked="1"/>
        <c:majorTickMark val="out"/>
        <c:minorTickMark val="none"/>
        <c:tickLblPos val="nextTo"/>
        <c:crossAx val="-50678592"/>
        <c:crosses val="autoZero"/>
        <c:auto val="1"/>
        <c:lblAlgn val="ctr"/>
        <c:lblOffset val="100"/>
        <c:noMultiLvlLbl val="0"/>
      </c:catAx>
      <c:valAx>
        <c:axId val="-506785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668256"/>
        <c:crosses val="autoZero"/>
        <c:crossBetween val="between"/>
      </c:valAx>
      <c:valAx>
        <c:axId val="-50669888"/>
        <c:scaling>
          <c:orientation val="minMax"/>
          <c:min val="0"/>
        </c:scaling>
        <c:delete val="1"/>
        <c:axPos val="r"/>
        <c:numFmt formatCode="#;;0" sourceLinked="0"/>
        <c:majorTickMark val="out"/>
        <c:minorTickMark val="none"/>
        <c:tickLblPos val="nextTo"/>
        <c:crossAx val="-50667712"/>
        <c:crosses val="max"/>
        <c:crossBetween val="midCat"/>
        <c:majorUnit val="1"/>
      </c:valAx>
      <c:valAx>
        <c:axId val="-506677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6698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6.6208803293947405E-2</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0.1985165370804518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5.534492632398802E-2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0.57779314836575324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5.534492632398802E-2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0.19851653708045269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3.1807546680330034E-2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0667168"/>
        <c:axId val="-506666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8.7129251427370704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50671520"/>
        <c:axId val="-50678048"/>
      </c:scatterChart>
      <c:catAx>
        <c:axId val="-50667168"/>
        <c:scaling>
          <c:orientation val="minMax"/>
        </c:scaling>
        <c:delete val="1"/>
        <c:axPos val="l"/>
        <c:numFmt formatCode="General" sourceLinked="1"/>
        <c:majorTickMark val="out"/>
        <c:minorTickMark val="none"/>
        <c:tickLblPos val="nextTo"/>
        <c:crossAx val="-50666624"/>
        <c:crosses val="autoZero"/>
        <c:auto val="1"/>
        <c:lblAlgn val="ctr"/>
        <c:lblOffset val="100"/>
        <c:noMultiLvlLbl val="0"/>
      </c:catAx>
      <c:valAx>
        <c:axId val="-506666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667168"/>
        <c:crosses val="autoZero"/>
        <c:crossBetween val="between"/>
      </c:valAx>
      <c:valAx>
        <c:axId val="-50678048"/>
        <c:scaling>
          <c:orientation val="minMax"/>
          <c:min val="0"/>
        </c:scaling>
        <c:delete val="1"/>
        <c:axPos val="r"/>
        <c:numFmt formatCode="#;;0" sourceLinked="0"/>
        <c:majorTickMark val="out"/>
        <c:minorTickMark val="none"/>
        <c:tickLblPos val="nextTo"/>
        <c:crossAx val="-50671520"/>
        <c:crosses val="max"/>
        <c:crossBetween val="midCat"/>
        <c:majorUnit val="1"/>
      </c:valAx>
      <c:valAx>
        <c:axId val="-506715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6780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50672608"/>
        <c:axId val="-506758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6.9215564135445247</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50672064"/>
        <c:axId val="-50675328"/>
      </c:barChart>
      <c:catAx>
        <c:axId val="-50672608"/>
        <c:scaling>
          <c:orientation val="minMax"/>
        </c:scaling>
        <c:delete val="1"/>
        <c:axPos val="b"/>
        <c:numFmt formatCode="General" sourceLinked="1"/>
        <c:majorTickMark val="none"/>
        <c:minorTickMark val="none"/>
        <c:tickLblPos val="nextTo"/>
        <c:crossAx val="-50675872"/>
        <c:crosses val="autoZero"/>
        <c:auto val="1"/>
        <c:lblAlgn val="ctr"/>
        <c:lblOffset val="100"/>
        <c:noMultiLvlLbl val="0"/>
      </c:catAx>
      <c:valAx>
        <c:axId val="-506758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672608"/>
        <c:crosses val="autoZero"/>
        <c:crossBetween val="between"/>
      </c:valAx>
      <c:valAx>
        <c:axId val="-506753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672064"/>
        <c:crosses val="max"/>
        <c:crossBetween val="between"/>
      </c:valAx>
      <c:catAx>
        <c:axId val="-50672064"/>
        <c:scaling>
          <c:orientation val="minMax"/>
        </c:scaling>
        <c:delete val="1"/>
        <c:axPos val="b"/>
        <c:numFmt formatCode="General" sourceLinked="1"/>
        <c:majorTickMark val="out"/>
        <c:minorTickMark val="none"/>
        <c:tickLblPos val="nextTo"/>
        <c:crossAx val="-506753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0.25887391276712712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0.10393345632210149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1.0850504813636963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0.10393345632210149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0.37279857805002337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4.242901904749985E-2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0663904"/>
        <c:axId val="-506644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6.2085133022878702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50679136"/>
        <c:axId val="-50674784"/>
      </c:scatterChart>
      <c:catAx>
        <c:axId val="-50663904"/>
        <c:scaling>
          <c:orientation val="minMax"/>
        </c:scaling>
        <c:delete val="1"/>
        <c:axPos val="l"/>
        <c:numFmt formatCode="General" sourceLinked="1"/>
        <c:majorTickMark val="out"/>
        <c:minorTickMark val="none"/>
        <c:tickLblPos val="nextTo"/>
        <c:crossAx val="-50664448"/>
        <c:crosses val="autoZero"/>
        <c:auto val="1"/>
        <c:lblAlgn val="ctr"/>
        <c:lblOffset val="100"/>
        <c:noMultiLvlLbl val="0"/>
      </c:catAx>
      <c:valAx>
        <c:axId val="-506644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663904"/>
        <c:crosses val="autoZero"/>
        <c:crossBetween val="between"/>
      </c:valAx>
      <c:valAx>
        <c:axId val="-50674784"/>
        <c:scaling>
          <c:orientation val="minMax"/>
          <c:min val="0"/>
        </c:scaling>
        <c:delete val="1"/>
        <c:axPos val="r"/>
        <c:numFmt formatCode="#;;0" sourceLinked="0"/>
        <c:majorTickMark val="out"/>
        <c:minorTickMark val="none"/>
        <c:tickLblPos val="nextTo"/>
        <c:crossAx val="-50679136"/>
        <c:crosses val="max"/>
        <c:crossBetween val="midCat"/>
        <c:majorUnit val="1"/>
      </c:valAx>
      <c:valAx>
        <c:axId val="-5067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6747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0.21595322771337866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6.7662638100678407E-2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0.70638830497419747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6.7662638100678407E-2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0.24269889757993557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6.8862650458772379E-2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0666080"/>
        <c:axId val="-506709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7.6720467158173502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50665536"/>
        <c:axId val="-50673696"/>
      </c:scatterChart>
      <c:catAx>
        <c:axId val="-50666080"/>
        <c:scaling>
          <c:orientation val="minMax"/>
        </c:scaling>
        <c:delete val="1"/>
        <c:axPos val="l"/>
        <c:numFmt formatCode="General" sourceLinked="1"/>
        <c:majorTickMark val="out"/>
        <c:minorTickMark val="none"/>
        <c:tickLblPos val="nextTo"/>
        <c:crossAx val="-50670976"/>
        <c:crosses val="autoZero"/>
        <c:auto val="1"/>
        <c:lblAlgn val="ctr"/>
        <c:lblOffset val="100"/>
        <c:noMultiLvlLbl val="0"/>
      </c:catAx>
      <c:valAx>
        <c:axId val="-506709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666080"/>
        <c:crosses val="autoZero"/>
        <c:crossBetween val="between"/>
      </c:valAx>
      <c:valAx>
        <c:axId val="-50673696"/>
        <c:scaling>
          <c:orientation val="minMax"/>
          <c:min val="0"/>
        </c:scaling>
        <c:delete val="1"/>
        <c:axPos val="r"/>
        <c:numFmt formatCode="#;;0" sourceLinked="0"/>
        <c:majorTickMark val="out"/>
        <c:minorTickMark val="none"/>
        <c:tickLblPos val="nextTo"/>
        <c:crossAx val="-50665536"/>
        <c:crosses val="max"/>
        <c:crossBetween val="midCat"/>
        <c:majorUnit val="1"/>
      </c:valAx>
      <c:valAx>
        <c:axId val="-506655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6736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0.13471502590673576</c:v>
                </c:pt>
                <c:pt idx="1">
                  <c:v>0.15284974093264247</c:v>
                </c:pt>
                <c:pt idx="2">
                  <c:v>0.22538860103626943</c:v>
                </c:pt>
                <c:pt idx="3">
                  <c:v>0.48704663212435234</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0.26116996666011172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7.6002894465656112E-2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0.7934593935702452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7.6002894465656112E-2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3.9882725527450091E-2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0673152"/>
        <c:axId val="-506704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6.88410922252835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50669344"/>
        <c:axId val="-50664992"/>
      </c:scatterChart>
      <c:catAx>
        <c:axId val="-50673152"/>
        <c:scaling>
          <c:orientation val="minMax"/>
        </c:scaling>
        <c:delete val="1"/>
        <c:axPos val="l"/>
        <c:numFmt formatCode="General" sourceLinked="1"/>
        <c:majorTickMark val="out"/>
        <c:minorTickMark val="none"/>
        <c:tickLblPos val="nextTo"/>
        <c:crossAx val="-50670432"/>
        <c:crosses val="autoZero"/>
        <c:auto val="1"/>
        <c:lblAlgn val="ctr"/>
        <c:lblOffset val="100"/>
        <c:noMultiLvlLbl val="0"/>
      </c:catAx>
      <c:valAx>
        <c:axId val="-506704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673152"/>
        <c:crosses val="autoZero"/>
        <c:crossBetween val="between"/>
      </c:valAx>
      <c:valAx>
        <c:axId val="-50664992"/>
        <c:scaling>
          <c:orientation val="minMax"/>
          <c:min val="0"/>
        </c:scaling>
        <c:delete val="1"/>
        <c:axPos val="r"/>
        <c:numFmt formatCode="#;;0" sourceLinked="0"/>
        <c:majorTickMark val="out"/>
        <c:minorTickMark val="none"/>
        <c:tickLblPos val="nextTo"/>
        <c:crossAx val="-50669344"/>
        <c:crosses val="max"/>
        <c:crossBetween val="midCat"/>
        <c:majorUnit val="1"/>
      </c:valAx>
      <c:valAx>
        <c:axId val="-506693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6649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50668800"/>
        <c:axId val="-432154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7.3073321298005354</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43209456"/>
        <c:axId val="-43210000"/>
      </c:barChart>
      <c:catAx>
        <c:axId val="-50668800"/>
        <c:scaling>
          <c:orientation val="minMax"/>
        </c:scaling>
        <c:delete val="1"/>
        <c:axPos val="b"/>
        <c:numFmt formatCode="General" sourceLinked="1"/>
        <c:majorTickMark val="none"/>
        <c:minorTickMark val="none"/>
        <c:tickLblPos val="nextTo"/>
        <c:crossAx val="-43215440"/>
        <c:crosses val="autoZero"/>
        <c:auto val="1"/>
        <c:lblAlgn val="ctr"/>
        <c:lblOffset val="100"/>
        <c:noMultiLvlLbl val="0"/>
      </c:catAx>
      <c:valAx>
        <c:axId val="-432154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668800"/>
        <c:crosses val="autoZero"/>
        <c:crossBetween val="between"/>
      </c:valAx>
      <c:valAx>
        <c:axId val="-432100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209456"/>
        <c:crosses val="max"/>
        <c:crossBetween val="between"/>
      </c:valAx>
      <c:catAx>
        <c:axId val="-43209456"/>
        <c:scaling>
          <c:orientation val="minMax"/>
        </c:scaling>
        <c:delete val="1"/>
        <c:axPos val="b"/>
        <c:numFmt formatCode="General" sourceLinked="1"/>
        <c:majorTickMark val="out"/>
        <c:minorTickMark val="none"/>
        <c:tickLblPos val="nextTo"/>
        <c:crossAx val="-432100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0.11840911177660374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0.13238663426633401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1.3820976066804587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0.13238663426633401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0.13487752001997944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3207280"/>
        <c:axId val="-432197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6.4846833684608702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43208912"/>
        <c:axId val="-43218160"/>
      </c:scatterChart>
      <c:catAx>
        <c:axId val="-43207280"/>
        <c:scaling>
          <c:orientation val="minMax"/>
        </c:scaling>
        <c:delete val="1"/>
        <c:axPos val="l"/>
        <c:numFmt formatCode="General" sourceLinked="1"/>
        <c:majorTickMark val="out"/>
        <c:minorTickMark val="none"/>
        <c:tickLblPos val="nextTo"/>
        <c:crossAx val="-43219792"/>
        <c:crosses val="autoZero"/>
        <c:auto val="1"/>
        <c:lblAlgn val="ctr"/>
        <c:lblOffset val="100"/>
        <c:noMultiLvlLbl val="0"/>
      </c:catAx>
      <c:valAx>
        <c:axId val="-432197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207280"/>
        <c:crosses val="autoZero"/>
        <c:crossBetween val="between"/>
      </c:valAx>
      <c:valAx>
        <c:axId val="-43218160"/>
        <c:scaling>
          <c:orientation val="minMax"/>
          <c:min val="0"/>
        </c:scaling>
        <c:delete val="1"/>
        <c:axPos val="r"/>
        <c:numFmt formatCode="#;;0" sourceLinked="0"/>
        <c:majorTickMark val="out"/>
        <c:minorTickMark val="none"/>
        <c:tickLblPos val="nextTo"/>
        <c:crossAx val="-43208912"/>
        <c:crosses val="max"/>
        <c:crossBetween val="midCat"/>
        <c:majorUnit val="1"/>
      </c:valAx>
      <c:valAx>
        <c:axId val="-432089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321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0.29591633370445258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8.3077481758963678E-2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0.86731707731996543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8.3077481758964566E-2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0.2099898924720538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3219248"/>
        <c:axId val="-432067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8.1299808911401996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43218704"/>
        <c:axId val="-43206192"/>
      </c:scatterChart>
      <c:catAx>
        <c:axId val="-43219248"/>
        <c:scaling>
          <c:orientation val="minMax"/>
        </c:scaling>
        <c:delete val="1"/>
        <c:axPos val="l"/>
        <c:numFmt formatCode="General" sourceLinked="1"/>
        <c:majorTickMark val="out"/>
        <c:minorTickMark val="none"/>
        <c:tickLblPos val="nextTo"/>
        <c:crossAx val="-43206736"/>
        <c:crosses val="autoZero"/>
        <c:auto val="1"/>
        <c:lblAlgn val="ctr"/>
        <c:lblOffset val="100"/>
        <c:noMultiLvlLbl val="0"/>
      </c:catAx>
      <c:valAx>
        <c:axId val="-432067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219248"/>
        <c:crosses val="autoZero"/>
        <c:crossBetween val="between"/>
      </c:valAx>
      <c:valAx>
        <c:axId val="-43206192"/>
        <c:scaling>
          <c:orientation val="minMax"/>
          <c:min val="0"/>
        </c:scaling>
        <c:delete val="1"/>
        <c:axPos val="r"/>
        <c:numFmt formatCode="#;;0" sourceLinked="0"/>
        <c:majorTickMark val="out"/>
        <c:minorTickMark val="none"/>
        <c:tickLblPos val="nextTo"/>
        <c:crossAx val="-43218704"/>
        <c:crosses val="max"/>
        <c:crossBetween val="midCat"/>
        <c:majorUnit val="1"/>
      </c:valAx>
      <c:valAx>
        <c:axId val="-432187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32061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43213264"/>
        <c:axId val="-432143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6.9979725928451897</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43207824"/>
        <c:axId val="-43208368"/>
      </c:barChart>
      <c:catAx>
        <c:axId val="-43213264"/>
        <c:scaling>
          <c:orientation val="minMax"/>
        </c:scaling>
        <c:delete val="1"/>
        <c:axPos val="b"/>
        <c:numFmt formatCode="General" sourceLinked="1"/>
        <c:majorTickMark val="none"/>
        <c:minorTickMark val="none"/>
        <c:tickLblPos val="nextTo"/>
        <c:crossAx val="-43214352"/>
        <c:crosses val="autoZero"/>
        <c:auto val="1"/>
        <c:lblAlgn val="ctr"/>
        <c:lblOffset val="100"/>
        <c:noMultiLvlLbl val="0"/>
      </c:catAx>
      <c:valAx>
        <c:axId val="-432143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3213264"/>
        <c:crosses val="autoZero"/>
        <c:crossBetween val="between"/>
      </c:valAx>
      <c:valAx>
        <c:axId val="-432083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207824"/>
        <c:crosses val="max"/>
        <c:crossBetween val="between"/>
      </c:valAx>
      <c:catAx>
        <c:axId val="-43207824"/>
        <c:scaling>
          <c:orientation val="minMax"/>
        </c:scaling>
        <c:delete val="1"/>
        <c:axPos val="b"/>
        <c:numFmt formatCode="General" sourceLinked="1"/>
        <c:majorTickMark val="out"/>
        <c:minorTickMark val="none"/>
        <c:tickLblPos val="nextTo"/>
        <c:crossAx val="-432083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0.37731997654790739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0.1457831408702619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1.5219552276387809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0.14578314087026101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0.4513297900381783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3217616"/>
        <c:axId val="-432056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7.2571481456004197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43213808"/>
        <c:axId val="-43220880"/>
      </c:scatterChart>
      <c:catAx>
        <c:axId val="-43217616"/>
        <c:scaling>
          <c:orientation val="minMax"/>
        </c:scaling>
        <c:delete val="1"/>
        <c:axPos val="l"/>
        <c:numFmt formatCode="General" sourceLinked="1"/>
        <c:majorTickMark val="out"/>
        <c:minorTickMark val="none"/>
        <c:tickLblPos val="nextTo"/>
        <c:crossAx val="-43205648"/>
        <c:crosses val="autoZero"/>
        <c:auto val="1"/>
        <c:lblAlgn val="ctr"/>
        <c:lblOffset val="100"/>
        <c:noMultiLvlLbl val="0"/>
      </c:catAx>
      <c:valAx>
        <c:axId val="-432056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217616"/>
        <c:crosses val="autoZero"/>
        <c:crossBetween val="between"/>
      </c:valAx>
      <c:valAx>
        <c:axId val="-43220880"/>
        <c:scaling>
          <c:orientation val="minMax"/>
          <c:min val="0"/>
        </c:scaling>
        <c:delete val="1"/>
        <c:axPos val="r"/>
        <c:numFmt formatCode="#;;0" sourceLinked="0"/>
        <c:majorTickMark val="out"/>
        <c:minorTickMark val="none"/>
        <c:tickLblPos val="nextTo"/>
        <c:crossAx val="-43213808"/>
        <c:crosses val="max"/>
        <c:crossBetween val="midCat"/>
        <c:majorUnit val="1"/>
      </c:valAx>
      <c:valAx>
        <c:axId val="-432138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32208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0.27669541986391799</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0.40853160003264577</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0.1138955556919905</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1.189053379941333</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0.1138955556919905</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0.23142953475192218</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43210544"/>
        <c:axId val="-432170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6.7387970400899597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43212720"/>
        <c:axId val="-43216528"/>
      </c:scatterChart>
      <c:catAx>
        <c:axId val="-43210544"/>
        <c:scaling>
          <c:orientation val="minMax"/>
        </c:scaling>
        <c:delete val="1"/>
        <c:axPos val="l"/>
        <c:numFmt formatCode="General" sourceLinked="1"/>
        <c:majorTickMark val="out"/>
        <c:minorTickMark val="none"/>
        <c:tickLblPos val="nextTo"/>
        <c:crossAx val="-43217072"/>
        <c:crosses val="autoZero"/>
        <c:auto val="1"/>
        <c:lblAlgn val="ctr"/>
        <c:lblOffset val="100"/>
        <c:noMultiLvlLbl val="0"/>
      </c:catAx>
      <c:valAx>
        <c:axId val="-432170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210544"/>
        <c:crosses val="autoZero"/>
        <c:crossBetween val="between"/>
      </c:valAx>
      <c:valAx>
        <c:axId val="-43216528"/>
        <c:scaling>
          <c:orientation val="minMax"/>
          <c:min val="0"/>
        </c:scaling>
        <c:delete val="1"/>
        <c:axPos val="r"/>
        <c:numFmt formatCode="#;;0" sourceLinked="0"/>
        <c:majorTickMark val="out"/>
        <c:minorTickMark val="none"/>
        <c:tickLblPos val="nextTo"/>
        <c:crossAx val="-43212720"/>
        <c:crosses val="max"/>
        <c:crossBetween val="midCat"/>
        <c:majorUnit val="1"/>
      </c:valAx>
      <c:valAx>
        <c:axId val="-432127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32165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43215984"/>
        <c:axId val="-432148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43212176"/>
        <c:axId val="-43220336"/>
      </c:barChart>
      <c:catAx>
        <c:axId val="-43215984"/>
        <c:scaling>
          <c:orientation val="minMax"/>
        </c:scaling>
        <c:delete val="1"/>
        <c:axPos val="b"/>
        <c:numFmt formatCode="General" sourceLinked="1"/>
        <c:majorTickMark val="none"/>
        <c:minorTickMark val="none"/>
        <c:tickLblPos val="nextTo"/>
        <c:crossAx val="-43214896"/>
        <c:crosses val="autoZero"/>
        <c:auto val="1"/>
        <c:lblAlgn val="ctr"/>
        <c:lblOffset val="100"/>
        <c:noMultiLvlLbl val="0"/>
      </c:catAx>
      <c:valAx>
        <c:axId val="-432148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3215984"/>
        <c:crosses val="autoZero"/>
        <c:crossBetween val="between"/>
      </c:valAx>
      <c:valAx>
        <c:axId val="-432203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212176"/>
        <c:crosses val="max"/>
        <c:crossBetween val="between"/>
      </c:valAx>
      <c:catAx>
        <c:axId val="-43212176"/>
        <c:scaling>
          <c:orientation val="minMax"/>
        </c:scaling>
        <c:delete val="1"/>
        <c:axPos val="b"/>
        <c:numFmt formatCode="General" sourceLinked="1"/>
        <c:majorTickMark val="out"/>
        <c:minorTickMark val="none"/>
        <c:tickLblPos val="nextTo"/>
        <c:crossAx val="-432203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0.1927880236716879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5.8566339629244624E-2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0.61142424446542698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5.8566339629244624E-2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0.11986643509916561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3211632"/>
        <c:axId val="-43211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8.1954782596947595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42286416"/>
        <c:axId val="-42280976"/>
      </c:scatterChart>
      <c:catAx>
        <c:axId val="-43211632"/>
        <c:scaling>
          <c:orientation val="minMax"/>
        </c:scaling>
        <c:delete val="1"/>
        <c:axPos val="l"/>
        <c:numFmt formatCode="General" sourceLinked="1"/>
        <c:majorTickMark val="out"/>
        <c:minorTickMark val="none"/>
        <c:tickLblPos val="nextTo"/>
        <c:crossAx val="-43211088"/>
        <c:crosses val="autoZero"/>
        <c:auto val="1"/>
        <c:lblAlgn val="ctr"/>
        <c:lblOffset val="100"/>
        <c:noMultiLvlLbl val="0"/>
      </c:catAx>
      <c:valAx>
        <c:axId val="-43211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211632"/>
        <c:crosses val="autoZero"/>
        <c:crossBetween val="between"/>
      </c:valAx>
      <c:valAx>
        <c:axId val="-42280976"/>
        <c:scaling>
          <c:orientation val="minMax"/>
          <c:min val="0"/>
        </c:scaling>
        <c:delete val="1"/>
        <c:axPos val="r"/>
        <c:numFmt formatCode="#;;0" sourceLinked="0"/>
        <c:majorTickMark val="out"/>
        <c:minorTickMark val="none"/>
        <c:tickLblPos val="nextTo"/>
        <c:crossAx val="-42286416"/>
        <c:crosses val="max"/>
        <c:crossBetween val="midCat"/>
        <c:majorUnit val="1"/>
      </c:valAx>
      <c:valAx>
        <c:axId val="-422864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28097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1.119911838069676E-2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0.11003004637761382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1.1486980132413063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0.11003004637761382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0.1924643296312194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2283696"/>
        <c:axId val="-422858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6.0100542616900201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42280432"/>
        <c:axId val="-42279888"/>
      </c:scatterChart>
      <c:catAx>
        <c:axId val="-42283696"/>
        <c:scaling>
          <c:orientation val="minMax"/>
        </c:scaling>
        <c:delete val="1"/>
        <c:axPos val="l"/>
        <c:numFmt formatCode="General" sourceLinked="1"/>
        <c:majorTickMark val="out"/>
        <c:minorTickMark val="none"/>
        <c:tickLblPos val="nextTo"/>
        <c:crossAx val="-42285872"/>
        <c:crosses val="autoZero"/>
        <c:auto val="1"/>
        <c:lblAlgn val="ctr"/>
        <c:lblOffset val="100"/>
        <c:noMultiLvlLbl val="0"/>
      </c:catAx>
      <c:valAx>
        <c:axId val="-422858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2283696"/>
        <c:crosses val="autoZero"/>
        <c:crossBetween val="between"/>
      </c:valAx>
      <c:valAx>
        <c:axId val="-42279888"/>
        <c:scaling>
          <c:orientation val="minMax"/>
          <c:min val="0"/>
        </c:scaling>
        <c:delete val="1"/>
        <c:axPos val="r"/>
        <c:numFmt formatCode="#;;0" sourceLinked="0"/>
        <c:majorTickMark val="out"/>
        <c:minorTickMark val="none"/>
        <c:tickLblPos val="nextTo"/>
        <c:crossAx val="-42280432"/>
        <c:crosses val="max"/>
        <c:crossBetween val="midCat"/>
        <c:majorUnit val="1"/>
      </c:valAx>
      <c:valAx>
        <c:axId val="-422804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2798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0.37564766839378239</c:v>
                </c:pt>
                <c:pt idx="1">
                  <c:v>0.61658031088082899</c:v>
                </c:pt>
                <c:pt idx="2">
                  <c:v>0</c:v>
                </c:pt>
                <c:pt idx="3">
                  <c:v>7.7720207253886009E-3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100307856"/>
        <c:axId val="-100306768"/>
      </c:barChart>
      <c:catAx>
        <c:axId val="-100307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306768"/>
        <c:crosses val="autoZero"/>
        <c:auto val="1"/>
        <c:lblAlgn val="ctr"/>
        <c:lblOffset val="100"/>
        <c:noMultiLvlLbl val="0"/>
      </c:catAx>
      <c:valAx>
        <c:axId val="-100306768"/>
        <c:scaling>
          <c:orientation val="minMax"/>
        </c:scaling>
        <c:delete val="1"/>
        <c:axPos val="t"/>
        <c:numFmt formatCode="0%" sourceLinked="1"/>
        <c:majorTickMark val="none"/>
        <c:minorTickMark val="none"/>
        <c:tickLblPos val="nextTo"/>
        <c:crossAx val="-1003078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0.17746735301965355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0.11683138705189311</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1.219703041205304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0.116831387051894</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0.30676674108021551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2285328"/>
        <c:axId val="-422831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8.2320847781476303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42286960"/>
        <c:axId val="-42284784"/>
      </c:scatterChart>
      <c:catAx>
        <c:axId val="-42285328"/>
        <c:scaling>
          <c:orientation val="minMax"/>
        </c:scaling>
        <c:delete val="1"/>
        <c:axPos val="l"/>
        <c:numFmt formatCode="General" sourceLinked="1"/>
        <c:majorTickMark val="out"/>
        <c:minorTickMark val="none"/>
        <c:tickLblPos val="nextTo"/>
        <c:crossAx val="-42283152"/>
        <c:crosses val="autoZero"/>
        <c:auto val="1"/>
        <c:lblAlgn val="ctr"/>
        <c:lblOffset val="100"/>
        <c:noMultiLvlLbl val="0"/>
      </c:catAx>
      <c:valAx>
        <c:axId val="-422831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2285328"/>
        <c:crosses val="autoZero"/>
        <c:crossBetween val="between"/>
      </c:valAx>
      <c:valAx>
        <c:axId val="-42284784"/>
        <c:scaling>
          <c:orientation val="minMax"/>
          <c:min val="0"/>
        </c:scaling>
        <c:delete val="1"/>
        <c:axPos val="r"/>
        <c:numFmt formatCode="#;;0" sourceLinked="0"/>
        <c:majorTickMark val="out"/>
        <c:minorTickMark val="none"/>
        <c:tickLblPos val="nextTo"/>
        <c:crossAx val="-42286960"/>
        <c:crosses val="max"/>
        <c:crossBetween val="midCat"/>
        <c:majorUnit val="1"/>
      </c:valAx>
      <c:valAx>
        <c:axId val="-422869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2847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42284240"/>
        <c:axId val="-422826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7.6567913660224196</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42281520"/>
        <c:axId val="-42282064"/>
      </c:barChart>
      <c:catAx>
        <c:axId val="-42284240"/>
        <c:scaling>
          <c:orientation val="minMax"/>
        </c:scaling>
        <c:delete val="1"/>
        <c:axPos val="b"/>
        <c:numFmt formatCode="General" sourceLinked="1"/>
        <c:majorTickMark val="none"/>
        <c:minorTickMark val="none"/>
        <c:tickLblPos val="nextTo"/>
        <c:crossAx val="-42282608"/>
        <c:crosses val="autoZero"/>
        <c:auto val="1"/>
        <c:lblAlgn val="ctr"/>
        <c:lblOffset val="100"/>
        <c:noMultiLvlLbl val="0"/>
      </c:catAx>
      <c:valAx>
        <c:axId val="-422826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284240"/>
        <c:crosses val="autoZero"/>
        <c:crossBetween val="between"/>
      </c:valAx>
      <c:valAx>
        <c:axId val="-4228206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281520"/>
        <c:crosses val="max"/>
        <c:crossBetween val="between"/>
      </c:valAx>
      <c:catAx>
        <c:axId val="-42281520"/>
        <c:scaling>
          <c:orientation val="minMax"/>
        </c:scaling>
        <c:delete val="1"/>
        <c:axPos val="b"/>
        <c:numFmt formatCode="General" sourceLinked="1"/>
        <c:majorTickMark val="out"/>
        <c:minorTickMark val="none"/>
        <c:tickLblPos val="nextTo"/>
        <c:crossAx val="-4228206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0.2467770120452597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8.0992593319383133E-2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0.84555113894930134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8.0992593319383133E-2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0.29051207080495267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0.11266938446511965</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0134720"/>
        <c:axId val="-401439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8.0315124407053098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40134176"/>
        <c:axId val="-40141792"/>
      </c:scatterChart>
      <c:catAx>
        <c:axId val="-40134720"/>
        <c:scaling>
          <c:orientation val="minMax"/>
        </c:scaling>
        <c:delete val="1"/>
        <c:axPos val="l"/>
        <c:numFmt formatCode="General" sourceLinked="1"/>
        <c:majorTickMark val="out"/>
        <c:minorTickMark val="none"/>
        <c:tickLblPos val="nextTo"/>
        <c:crossAx val="-40143968"/>
        <c:crosses val="autoZero"/>
        <c:auto val="1"/>
        <c:lblAlgn val="ctr"/>
        <c:lblOffset val="100"/>
        <c:noMultiLvlLbl val="0"/>
      </c:catAx>
      <c:valAx>
        <c:axId val="-401439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134720"/>
        <c:crosses val="autoZero"/>
        <c:crossBetween val="between"/>
      </c:valAx>
      <c:valAx>
        <c:axId val="-40141792"/>
        <c:scaling>
          <c:orientation val="minMax"/>
          <c:min val="0"/>
        </c:scaling>
        <c:delete val="1"/>
        <c:axPos val="r"/>
        <c:numFmt formatCode="#;;0" sourceLinked="0"/>
        <c:majorTickMark val="out"/>
        <c:minorTickMark val="none"/>
        <c:tickLblPos val="nextTo"/>
        <c:crossAx val="-40134176"/>
        <c:crosses val="max"/>
        <c:crossBetween val="midCat"/>
        <c:majorUnit val="1"/>
      </c:valAx>
      <c:valAx>
        <c:axId val="-401341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141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0.21564583644938384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0.120494583472043</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1.2579462901038596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0.120494583472043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0.43220163141592316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0.4711905752505281</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0133632"/>
        <c:axId val="-40145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7.2820702913395303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40136896"/>
        <c:axId val="-40135264"/>
      </c:scatterChart>
      <c:catAx>
        <c:axId val="-40133632"/>
        <c:scaling>
          <c:orientation val="minMax"/>
        </c:scaling>
        <c:delete val="1"/>
        <c:axPos val="l"/>
        <c:numFmt formatCode="General" sourceLinked="1"/>
        <c:majorTickMark val="out"/>
        <c:minorTickMark val="none"/>
        <c:tickLblPos val="nextTo"/>
        <c:crossAx val="-40145056"/>
        <c:crosses val="autoZero"/>
        <c:auto val="1"/>
        <c:lblAlgn val="ctr"/>
        <c:lblOffset val="100"/>
        <c:noMultiLvlLbl val="0"/>
      </c:catAx>
      <c:valAx>
        <c:axId val="-40145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133632"/>
        <c:crosses val="autoZero"/>
        <c:crossBetween val="between"/>
      </c:valAx>
      <c:valAx>
        <c:axId val="-40135264"/>
        <c:scaling>
          <c:orientation val="minMax"/>
          <c:min val="0"/>
        </c:scaling>
        <c:delete val="1"/>
        <c:axPos val="r"/>
        <c:numFmt formatCode="#;;0" sourceLinked="0"/>
        <c:majorTickMark val="out"/>
        <c:minorTickMark val="none"/>
        <c:tickLblPos val="nextTo"/>
        <c:crossAx val="-40136896"/>
        <c:crosses val="max"/>
        <c:crossBetween val="midCat"/>
        <c:majorUnit val="1"/>
      </c:valAx>
      <c:valAx>
        <c:axId val="-4013689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1352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40144512"/>
        <c:axId val="-401488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5.3399945499819221</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40148320"/>
        <c:axId val="-40147232"/>
      </c:barChart>
      <c:catAx>
        <c:axId val="-40144512"/>
        <c:scaling>
          <c:orientation val="minMax"/>
        </c:scaling>
        <c:delete val="1"/>
        <c:axPos val="b"/>
        <c:numFmt formatCode="General" sourceLinked="1"/>
        <c:majorTickMark val="none"/>
        <c:minorTickMark val="none"/>
        <c:tickLblPos val="nextTo"/>
        <c:crossAx val="-40148864"/>
        <c:crosses val="autoZero"/>
        <c:auto val="1"/>
        <c:lblAlgn val="ctr"/>
        <c:lblOffset val="100"/>
        <c:noMultiLvlLbl val="0"/>
      </c:catAx>
      <c:valAx>
        <c:axId val="-401488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144512"/>
        <c:crosses val="autoZero"/>
        <c:crossBetween val="between"/>
      </c:valAx>
      <c:valAx>
        <c:axId val="-401472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148320"/>
        <c:crosses val="max"/>
        <c:crossBetween val="between"/>
      </c:valAx>
      <c:catAx>
        <c:axId val="-40148320"/>
        <c:scaling>
          <c:orientation val="minMax"/>
        </c:scaling>
        <c:delete val="1"/>
        <c:axPos val="b"/>
        <c:numFmt formatCode="General" sourceLinked="1"/>
        <c:majorTickMark val="out"/>
        <c:minorTickMark val="none"/>
        <c:tickLblPos val="nextTo"/>
        <c:crossAx val="-401472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0.25956140415475826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0.14427896231505155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1.5062518177538089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0.14427896231505244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0.1974469444630591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0143424"/>
        <c:axId val="-401466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4.5969590707475696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40142880"/>
        <c:axId val="-40136352"/>
      </c:scatterChart>
      <c:catAx>
        <c:axId val="-40143424"/>
        <c:scaling>
          <c:orientation val="minMax"/>
        </c:scaling>
        <c:delete val="1"/>
        <c:axPos val="l"/>
        <c:numFmt formatCode="General" sourceLinked="1"/>
        <c:majorTickMark val="out"/>
        <c:minorTickMark val="none"/>
        <c:tickLblPos val="nextTo"/>
        <c:crossAx val="-40146688"/>
        <c:crosses val="autoZero"/>
        <c:auto val="1"/>
        <c:lblAlgn val="ctr"/>
        <c:lblOffset val="100"/>
        <c:noMultiLvlLbl val="0"/>
      </c:catAx>
      <c:valAx>
        <c:axId val="-401466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143424"/>
        <c:crosses val="autoZero"/>
        <c:crossBetween val="between"/>
      </c:valAx>
      <c:valAx>
        <c:axId val="-40136352"/>
        <c:scaling>
          <c:orientation val="minMax"/>
          <c:min val="0"/>
        </c:scaling>
        <c:delete val="1"/>
        <c:axPos val="r"/>
        <c:numFmt formatCode="#;;0" sourceLinked="0"/>
        <c:majorTickMark val="out"/>
        <c:minorTickMark val="none"/>
        <c:tickLblPos val="nextTo"/>
        <c:crossAx val="-40142880"/>
        <c:crosses val="max"/>
        <c:crossBetween val="midCat"/>
        <c:majorUnit val="1"/>
      </c:valAx>
      <c:valAx>
        <c:axId val="-40142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1363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9.3775423520809031E-2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0.46009085913654291</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0.12826989164601788</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1.3391194000481277</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0.12826989164601699</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0.18356707220042523</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40140160"/>
        <c:axId val="-401358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4.5072487787018796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40147776"/>
        <c:axId val="-40139616"/>
      </c:scatterChart>
      <c:catAx>
        <c:axId val="-40140160"/>
        <c:scaling>
          <c:orientation val="minMax"/>
        </c:scaling>
        <c:delete val="1"/>
        <c:axPos val="l"/>
        <c:numFmt formatCode="General" sourceLinked="1"/>
        <c:majorTickMark val="out"/>
        <c:minorTickMark val="none"/>
        <c:tickLblPos val="nextTo"/>
        <c:crossAx val="-40135808"/>
        <c:crosses val="autoZero"/>
        <c:auto val="1"/>
        <c:lblAlgn val="ctr"/>
        <c:lblOffset val="100"/>
        <c:noMultiLvlLbl val="0"/>
      </c:catAx>
      <c:valAx>
        <c:axId val="-401358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140160"/>
        <c:crosses val="autoZero"/>
        <c:crossBetween val="between"/>
      </c:valAx>
      <c:valAx>
        <c:axId val="-40139616"/>
        <c:scaling>
          <c:orientation val="minMax"/>
          <c:min val="0"/>
        </c:scaling>
        <c:delete val="1"/>
        <c:axPos val="r"/>
        <c:numFmt formatCode="#;;0" sourceLinked="0"/>
        <c:majorTickMark val="out"/>
        <c:minorTickMark val="none"/>
        <c:tickLblPos val="nextTo"/>
        <c:crossAx val="-40147776"/>
        <c:crosses val="max"/>
        <c:crossBetween val="midCat"/>
        <c:majorUnit val="1"/>
      </c:valAx>
      <c:valAx>
        <c:axId val="-40147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01396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3.0708605397222755E-4</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0.59778076283210702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0.1666568073542023</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1.7398733328159328</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0.16665680735420185</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0.44596485054873369</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40141248"/>
        <c:axId val="-40137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5.3993621914973398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40142336"/>
        <c:axId val="-40146144"/>
      </c:scatterChart>
      <c:catAx>
        <c:axId val="-40141248"/>
        <c:scaling>
          <c:orientation val="minMax"/>
        </c:scaling>
        <c:delete val="1"/>
        <c:axPos val="l"/>
        <c:numFmt formatCode="General" sourceLinked="1"/>
        <c:majorTickMark val="out"/>
        <c:minorTickMark val="none"/>
        <c:tickLblPos val="nextTo"/>
        <c:crossAx val="-40137440"/>
        <c:crosses val="autoZero"/>
        <c:auto val="1"/>
        <c:lblAlgn val="ctr"/>
        <c:lblOffset val="100"/>
        <c:noMultiLvlLbl val="0"/>
      </c:catAx>
      <c:valAx>
        <c:axId val="-40137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141248"/>
        <c:crosses val="autoZero"/>
        <c:crossBetween val="between"/>
      </c:valAx>
      <c:valAx>
        <c:axId val="-40146144"/>
        <c:scaling>
          <c:orientation val="minMax"/>
          <c:min val="0"/>
        </c:scaling>
        <c:delete val="1"/>
        <c:axPos val="r"/>
        <c:numFmt formatCode="#;;0" sourceLinked="0"/>
        <c:majorTickMark val="out"/>
        <c:minorTickMark val="none"/>
        <c:tickLblPos val="nextTo"/>
        <c:crossAx val="-40142336"/>
        <c:crosses val="max"/>
        <c:crossBetween val="midCat"/>
        <c:majorUnit val="1"/>
      </c:valAx>
      <c:valAx>
        <c:axId val="-401423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01461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4.7822787293904767E-2</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0.39024817811974355</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0.10879827435915157</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1.1358384888026976</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0.10879827435915157</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0.22678149339653064</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40139072"/>
        <c:axId val="-40140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6.8564081589808996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40138528"/>
        <c:axId val="-40145600"/>
      </c:scatterChart>
      <c:catAx>
        <c:axId val="-40139072"/>
        <c:scaling>
          <c:orientation val="minMax"/>
        </c:scaling>
        <c:delete val="1"/>
        <c:axPos val="l"/>
        <c:numFmt formatCode="General" sourceLinked="1"/>
        <c:majorTickMark val="out"/>
        <c:minorTickMark val="none"/>
        <c:tickLblPos val="nextTo"/>
        <c:crossAx val="-40140704"/>
        <c:crosses val="autoZero"/>
        <c:auto val="1"/>
        <c:lblAlgn val="ctr"/>
        <c:lblOffset val="100"/>
        <c:noMultiLvlLbl val="0"/>
      </c:catAx>
      <c:valAx>
        <c:axId val="-40140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139072"/>
        <c:crosses val="autoZero"/>
        <c:crossBetween val="between"/>
      </c:valAx>
      <c:valAx>
        <c:axId val="-40145600"/>
        <c:scaling>
          <c:orientation val="minMax"/>
          <c:min val="0"/>
        </c:scaling>
        <c:delete val="1"/>
        <c:axPos val="r"/>
        <c:numFmt formatCode="#;;0" sourceLinked="0"/>
        <c:majorTickMark val="out"/>
        <c:minorTickMark val="none"/>
        <c:tickLblPos val="nextTo"/>
        <c:crossAx val="-40138528"/>
        <c:crosses val="max"/>
        <c:crossBetween val="midCat"/>
        <c:majorUnit val="1"/>
      </c:valAx>
      <c:valAx>
        <c:axId val="-401385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01456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40137984"/>
        <c:axId val="-373974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1.87654363345286</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37399104"/>
        <c:axId val="-37393120"/>
      </c:barChart>
      <c:catAx>
        <c:axId val="-40137984"/>
        <c:scaling>
          <c:orientation val="minMax"/>
        </c:scaling>
        <c:delete val="1"/>
        <c:axPos val="b"/>
        <c:numFmt formatCode="General" sourceLinked="1"/>
        <c:majorTickMark val="none"/>
        <c:minorTickMark val="none"/>
        <c:tickLblPos val="nextTo"/>
        <c:crossAx val="-37397472"/>
        <c:crosses val="autoZero"/>
        <c:auto val="1"/>
        <c:lblAlgn val="ctr"/>
        <c:lblOffset val="100"/>
        <c:noMultiLvlLbl val="0"/>
      </c:catAx>
      <c:valAx>
        <c:axId val="-373974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137984"/>
        <c:crosses val="autoZero"/>
        <c:crossBetween val="between"/>
      </c:valAx>
      <c:valAx>
        <c:axId val="-373931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99104"/>
        <c:crosses val="max"/>
        <c:crossBetween val="between"/>
      </c:valAx>
      <c:catAx>
        <c:axId val="-37399104"/>
        <c:scaling>
          <c:orientation val="minMax"/>
        </c:scaling>
        <c:delete val="1"/>
        <c:axPos val="b"/>
        <c:numFmt formatCode="General" sourceLinked="1"/>
        <c:majorTickMark val="out"/>
        <c:minorTickMark val="none"/>
        <c:tickLblPos val="nextTo"/>
        <c:crossAx val="-373931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0.94300518134715039</c:v>
                </c:pt>
                <c:pt idx="1">
                  <c:v>1.5544041450777202E-2</c:v>
                </c:pt>
                <c:pt idx="2">
                  <c:v>1.2953367875647668E-2</c:v>
                </c:pt>
                <c:pt idx="3">
                  <c:v>0</c:v>
                </c:pt>
                <c:pt idx="4">
                  <c:v>0</c:v>
                </c:pt>
                <c:pt idx="5">
                  <c:v>2.8497409326424871E-2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100305680"/>
        <c:axId val="-100305136"/>
      </c:barChart>
      <c:valAx>
        <c:axId val="-100305136"/>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0305680"/>
        <c:crosses val="autoZero"/>
        <c:crossBetween val="between"/>
      </c:valAx>
      <c:catAx>
        <c:axId val="-1003056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30513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4.5978925901522194E-2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1.3746353465166661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0.13167184863735226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0.42830672663230951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7394752"/>
        <c:axId val="-373914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1.87654363345286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37400736"/>
        <c:axId val="-37392032"/>
      </c:scatterChart>
      <c:catAx>
        <c:axId val="-37394752"/>
        <c:scaling>
          <c:orientation val="minMax"/>
        </c:scaling>
        <c:delete val="1"/>
        <c:axPos val="l"/>
        <c:numFmt formatCode="General" sourceLinked="1"/>
        <c:majorTickMark val="out"/>
        <c:minorTickMark val="none"/>
        <c:tickLblPos val="nextTo"/>
        <c:crossAx val="-37391488"/>
        <c:crosses val="autoZero"/>
        <c:auto val="1"/>
        <c:lblAlgn val="ctr"/>
        <c:lblOffset val="100"/>
        <c:noMultiLvlLbl val="0"/>
      </c:catAx>
      <c:valAx>
        <c:axId val="-373914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394752"/>
        <c:crosses val="autoZero"/>
        <c:crossBetween val="between"/>
      </c:valAx>
      <c:valAx>
        <c:axId val="-37392032"/>
        <c:scaling>
          <c:orientation val="minMax"/>
          <c:min val="0"/>
        </c:scaling>
        <c:delete val="1"/>
        <c:axPos val="r"/>
        <c:numFmt formatCode="#;;0" sourceLinked="0"/>
        <c:majorTickMark val="out"/>
        <c:minorTickMark val="none"/>
        <c:tickLblPos val="nextTo"/>
        <c:crossAx val="-37400736"/>
        <c:crosses val="max"/>
        <c:crossBetween val="midCat"/>
        <c:majorUnit val="1"/>
      </c:valAx>
      <c:valAx>
        <c:axId val="-37400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3920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37395296"/>
        <c:axId val="-374023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7.3135228271742205</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37396928"/>
        <c:axId val="-37390944"/>
      </c:barChart>
      <c:catAx>
        <c:axId val="-37395296"/>
        <c:scaling>
          <c:orientation val="minMax"/>
        </c:scaling>
        <c:delete val="1"/>
        <c:axPos val="b"/>
        <c:numFmt formatCode="General" sourceLinked="1"/>
        <c:majorTickMark val="none"/>
        <c:minorTickMark val="none"/>
        <c:tickLblPos val="nextTo"/>
        <c:crossAx val="-37402368"/>
        <c:crosses val="autoZero"/>
        <c:auto val="1"/>
        <c:lblAlgn val="ctr"/>
        <c:lblOffset val="100"/>
        <c:noMultiLvlLbl val="0"/>
      </c:catAx>
      <c:valAx>
        <c:axId val="-374023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7395296"/>
        <c:crosses val="autoZero"/>
        <c:crossBetween val="between"/>
      </c:valAx>
      <c:valAx>
        <c:axId val="-373909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96928"/>
        <c:crosses val="max"/>
        <c:crossBetween val="between"/>
      </c:valAx>
      <c:catAx>
        <c:axId val="-37396928"/>
        <c:scaling>
          <c:orientation val="minMax"/>
        </c:scaling>
        <c:delete val="1"/>
        <c:axPos val="b"/>
        <c:numFmt formatCode="General" sourceLinked="1"/>
        <c:majorTickMark val="out"/>
        <c:minorTickMark val="none"/>
        <c:tickLblPos val="nextTo"/>
        <c:crossAx val="-373909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5.8786588477637736E-2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0.38338917625834945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0.10688603592170054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1.1158749918647324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0.10688603592170054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1.8958673388209668E-2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7400192"/>
        <c:axId val="-37396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6.18723920677553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37392576"/>
        <c:axId val="-37394208"/>
      </c:scatterChart>
      <c:catAx>
        <c:axId val="-37400192"/>
        <c:scaling>
          <c:orientation val="minMax"/>
        </c:scaling>
        <c:delete val="1"/>
        <c:axPos val="l"/>
        <c:numFmt formatCode="General" sourceLinked="1"/>
        <c:majorTickMark val="out"/>
        <c:minorTickMark val="none"/>
        <c:tickLblPos val="nextTo"/>
        <c:crossAx val="-37396384"/>
        <c:crosses val="autoZero"/>
        <c:auto val="1"/>
        <c:lblAlgn val="ctr"/>
        <c:lblOffset val="100"/>
        <c:noMultiLvlLbl val="0"/>
      </c:catAx>
      <c:valAx>
        <c:axId val="-37396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400192"/>
        <c:crosses val="autoZero"/>
        <c:crossBetween val="between"/>
      </c:valAx>
      <c:valAx>
        <c:axId val="-37394208"/>
        <c:scaling>
          <c:orientation val="minMax"/>
          <c:min val="0"/>
        </c:scaling>
        <c:delete val="1"/>
        <c:axPos val="r"/>
        <c:numFmt formatCode="#;;0" sourceLinked="0"/>
        <c:majorTickMark val="out"/>
        <c:minorTickMark val="none"/>
        <c:tickLblPos val="nextTo"/>
        <c:crossAx val="-37392576"/>
        <c:crosses val="max"/>
        <c:crossBetween val="midCat"/>
        <c:majorUnit val="1"/>
      </c:valAx>
      <c:valAx>
        <c:axId val="-373925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3942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4.800934844673943E-2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0.36124581168068826</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0.10071263143288789</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1.0514255282437084</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0.10071263143288789</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0.16065963236201863</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37404544"/>
        <c:axId val="-373936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7.0159596791263796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37389856"/>
        <c:axId val="-37390400"/>
      </c:scatterChart>
      <c:catAx>
        <c:axId val="-37404544"/>
        <c:scaling>
          <c:orientation val="minMax"/>
        </c:scaling>
        <c:delete val="1"/>
        <c:axPos val="l"/>
        <c:numFmt formatCode="General" sourceLinked="1"/>
        <c:majorTickMark val="out"/>
        <c:minorTickMark val="none"/>
        <c:tickLblPos val="nextTo"/>
        <c:crossAx val="-37393664"/>
        <c:crosses val="autoZero"/>
        <c:auto val="1"/>
        <c:lblAlgn val="ctr"/>
        <c:lblOffset val="100"/>
        <c:noMultiLvlLbl val="0"/>
      </c:catAx>
      <c:valAx>
        <c:axId val="-373936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404544"/>
        <c:crosses val="autoZero"/>
        <c:crossBetween val="between"/>
      </c:valAx>
      <c:valAx>
        <c:axId val="-37390400"/>
        <c:scaling>
          <c:orientation val="minMax"/>
          <c:min val="0"/>
        </c:scaling>
        <c:delete val="1"/>
        <c:axPos val="r"/>
        <c:numFmt formatCode="#;;0" sourceLinked="0"/>
        <c:majorTickMark val="out"/>
        <c:minorTickMark val="none"/>
        <c:tickLblPos val="nextTo"/>
        <c:crossAx val="-37389856"/>
        <c:crosses val="max"/>
        <c:crossBetween val="midCat"/>
        <c:majorUnit val="1"/>
      </c:valAx>
      <c:valAx>
        <c:axId val="-373898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73904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0.13140958198290598</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7.1879192842195572E-2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0.75040853593620938</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7.187919284219646E-2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0.14027710733267362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37403456"/>
        <c:axId val="-37401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8.7373695956207502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37398016"/>
        <c:axId val="-37401280"/>
      </c:scatterChart>
      <c:catAx>
        <c:axId val="-37403456"/>
        <c:scaling>
          <c:orientation val="minMax"/>
        </c:scaling>
        <c:delete val="1"/>
        <c:axPos val="l"/>
        <c:numFmt formatCode="General" sourceLinked="1"/>
        <c:majorTickMark val="out"/>
        <c:minorTickMark val="none"/>
        <c:tickLblPos val="nextTo"/>
        <c:crossAx val="-37401824"/>
        <c:crosses val="autoZero"/>
        <c:auto val="1"/>
        <c:lblAlgn val="ctr"/>
        <c:lblOffset val="100"/>
        <c:noMultiLvlLbl val="0"/>
      </c:catAx>
      <c:valAx>
        <c:axId val="-37401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403456"/>
        <c:crosses val="autoZero"/>
        <c:crossBetween val="between"/>
      </c:valAx>
      <c:valAx>
        <c:axId val="-37401280"/>
        <c:scaling>
          <c:orientation val="minMax"/>
          <c:min val="0"/>
        </c:scaling>
        <c:delete val="1"/>
        <c:axPos val="r"/>
        <c:numFmt formatCode="#;;0" sourceLinked="0"/>
        <c:majorTickMark val="out"/>
        <c:minorTickMark val="none"/>
        <c:tickLblPos val="nextTo"/>
        <c:crossAx val="-37398016"/>
        <c:crosses val="max"/>
        <c:crossBetween val="midCat"/>
        <c:majorUnit val="1"/>
      </c:valAx>
      <c:valAx>
        <c:axId val="-373980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74012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37395840"/>
        <c:axId val="-373996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7.2390258786166397</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37389312"/>
        <c:axId val="-37398560"/>
      </c:barChart>
      <c:catAx>
        <c:axId val="-37395840"/>
        <c:scaling>
          <c:orientation val="minMax"/>
        </c:scaling>
        <c:delete val="1"/>
        <c:axPos val="b"/>
        <c:numFmt formatCode="General" sourceLinked="1"/>
        <c:majorTickMark val="none"/>
        <c:minorTickMark val="none"/>
        <c:tickLblPos val="nextTo"/>
        <c:crossAx val="-37399648"/>
        <c:crosses val="autoZero"/>
        <c:auto val="1"/>
        <c:lblAlgn val="ctr"/>
        <c:lblOffset val="100"/>
        <c:noMultiLvlLbl val="0"/>
      </c:catAx>
      <c:valAx>
        <c:axId val="-373996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7395840"/>
        <c:crosses val="autoZero"/>
        <c:crossBetween val="between"/>
      </c:valAx>
      <c:valAx>
        <c:axId val="-373985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89312"/>
        <c:crosses val="max"/>
        <c:crossBetween val="between"/>
      </c:valAx>
      <c:catAx>
        <c:axId val="-37389312"/>
        <c:scaling>
          <c:orientation val="minMax"/>
        </c:scaling>
        <c:delete val="1"/>
        <c:axPos val="b"/>
        <c:numFmt formatCode="General" sourceLinked="1"/>
        <c:majorTickMark val="out"/>
        <c:minorTickMark val="none"/>
        <c:tickLblPos val="nextTo"/>
        <c:crossAx val="-373985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1.0187310622076673E-2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0.31719119893617265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8.8430534775173264E-2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0.92320218840491286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8.8430534775173264E-2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9.0239596720101289E-2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7404000"/>
        <c:axId val="-3740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7.2390258786166397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34476800"/>
        <c:axId val="-34474080"/>
      </c:scatterChart>
      <c:catAx>
        <c:axId val="-37404000"/>
        <c:scaling>
          <c:orientation val="minMax"/>
        </c:scaling>
        <c:delete val="1"/>
        <c:axPos val="l"/>
        <c:numFmt formatCode="General" sourceLinked="1"/>
        <c:majorTickMark val="out"/>
        <c:minorTickMark val="none"/>
        <c:tickLblPos val="nextTo"/>
        <c:crossAx val="-37402912"/>
        <c:crosses val="autoZero"/>
        <c:auto val="1"/>
        <c:lblAlgn val="ctr"/>
        <c:lblOffset val="100"/>
        <c:noMultiLvlLbl val="0"/>
      </c:catAx>
      <c:valAx>
        <c:axId val="-3740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404000"/>
        <c:crosses val="autoZero"/>
        <c:crossBetween val="between"/>
      </c:valAx>
      <c:valAx>
        <c:axId val="-34474080"/>
        <c:scaling>
          <c:orientation val="minMax"/>
          <c:min val="0"/>
        </c:scaling>
        <c:delete val="1"/>
        <c:axPos val="r"/>
        <c:numFmt formatCode="#;;0" sourceLinked="0"/>
        <c:majorTickMark val="out"/>
        <c:minorTickMark val="none"/>
        <c:tickLblPos val="nextTo"/>
        <c:crossAx val="-34476800"/>
        <c:crosses val="max"/>
        <c:crossBetween val="midCat"/>
        <c:majorUnit val="1"/>
      </c:valAx>
      <c:valAx>
        <c:axId val="-344768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4740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34478976"/>
        <c:axId val="-344762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6.8268218791641804</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34483872"/>
        <c:axId val="-34482784"/>
      </c:barChart>
      <c:catAx>
        <c:axId val="-34478976"/>
        <c:scaling>
          <c:orientation val="minMax"/>
        </c:scaling>
        <c:delete val="1"/>
        <c:axPos val="b"/>
        <c:numFmt formatCode="General" sourceLinked="1"/>
        <c:majorTickMark val="none"/>
        <c:minorTickMark val="none"/>
        <c:tickLblPos val="nextTo"/>
        <c:crossAx val="-34476256"/>
        <c:crosses val="autoZero"/>
        <c:auto val="1"/>
        <c:lblAlgn val="ctr"/>
        <c:lblOffset val="100"/>
        <c:noMultiLvlLbl val="0"/>
      </c:catAx>
      <c:valAx>
        <c:axId val="-344762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4478976"/>
        <c:crosses val="autoZero"/>
        <c:crossBetween val="between"/>
      </c:valAx>
      <c:valAx>
        <c:axId val="-344827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83872"/>
        <c:crosses val="max"/>
        <c:crossBetween val="between"/>
      </c:valAx>
      <c:catAx>
        <c:axId val="-34483872"/>
        <c:scaling>
          <c:orientation val="minMax"/>
        </c:scaling>
        <c:delete val="1"/>
        <c:axPos val="b"/>
        <c:numFmt formatCode="General" sourceLinked="1"/>
        <c:majorTickMark val="out"/>
        <c:minorTickMark val="none"/>
        <c:tickLblPos val="nextTo"/>
        <c:crossAx val="-344827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0.30655360416263022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0.33026827264729519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9.2076325154752503E-2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0.96126372071896071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9.2076325154752503E-2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0.18277514421003893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4484416"/>
        <c:axId val="-344811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6.8268218791641804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34483328"/>
        <c:axId val="-34484960"/>
      </c:scatterChart>
      <c:catAx>
        <c:axId val="-34484416"/>
        <c:scaling>
          <c:orientation val="minMax"/>
        </c:scaling>
        <c:delete val="1"/>
        <c:axPos val="l"/>
        <c:numFmt formatCode="General" sourceLinked="1"/>
        <c:majorTickMark val="out"/>
        <c:minorTickMark val="none"/>
        <c:tickLblPos val="nextTo"/>
        <c:crossAx val="-34481152"/>
        <c:crosses val="autoZero"/>
        <c:auto val="1"/>
        <c:lblAlgn val="ctr"/>
        <c:lblOffset val="100"/>
        <c:noMultiLvlLbl val="0"/>
      </c:catAx>
      <c:valAx>
        <c:axId val="-344811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484416"/>
        <c:crosses val="autoZero"/>
        <c:crossBetween val="between"/>
      </c:valAx>
      <c:valAx>
        <c:axId val="-34484960"/>
        <c:scaling>
          <c:orientation val="minMax"/>
          <c:min val="0"/>
        </c:scaling>
        <c:delete val="1"/>
        <c:axPos val="r"/>
        <c:numFmt formatCode="#;;0" sourceLinked="0"/>
        <c:majorTickMark val="out"/>
        <c:minorTickMark val="none"/>
        <c:tickLblPos val="nextTo"/>
        <c:crossAx val="-34483328"/>
        <c:crosses val="max"/>
        <c:crossBetween val="midCat"/>
        <c:majorUnit val="1"/>
      </c:valAx>
      <c:valAx>
        <c:axId val="-344833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4849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0.25956284153005466</c:v>
                </c:pt>
                <c:pt idx="1">
                  <c:v>5.4644808743169408E-3</c:v>
                </c:pt>
                <c:pt idx="2">
                  <c:v>0.65846994535519121</c:v>
                </c:pt>
                <c:pt idx="3">
                  <c:v>0</c:v>
                </c:pt>
                <c:pt idx="4">
                  <c:v>0</c:v>
                </c:pt>
                <c:pt idx="5">
                  <c:v>1.0928961748633882E-2</c:v>
                </c:pt>
                <c:pt idx="6">
                  <c:v>2.7322404371584704E-3</c:v>
                </c:pt>
                <c:pt idx="7">
                  <c:v>4.3715846994535526E-2</c:v>
                </c:pt>
                <c:pt idx="8">
                  <c:v>1.912568306010929E-2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00302960"/>
        <c:axId val="-100304048"/>
      </c:barChart>
      <c:valAx>
        <c:axId val="-100304048"/>
        <c:scaling>
          <c:orientation val="minMax"/>
        </c:scaling>
        <c:delete val="1"/>
        <c:axPos val="t"/>
        <c:numFmt formatCode="0%" sourceLinked="1"/>
        <c:majorTickMark val="out"/>
        <c:minorTickMark val="none"/>
        <c:tickLblPos val="nextTo"/>
        <c:crossAx val="-100302960"/>
        <c:crosses val="autoZero"/>
        <c:crossBetween val="between"/>
      </c:valAx>
      <c:catAx>
        <c:axId val="-1003029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304048"/>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4</c:v>
                </c:pt>
                <c:pt idx="2">
                  <c:v>5</c:v>
                </c:pt>
                <c:pt idx="3">
                  <c:v>19</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99105968"/>
        <c:axId val="-314803504"/>
      </c:barChart>
      <c:valAx>
        <c:axId val="-314803504"/>
        <c:scaling>
          <c:orientation val="minMax"/>
        </c:scaling>
        <c:delete val="1"/>
        <c:axPos val="t"/>
        <c:numFmt formatCode="0" sourceLinked="1"/>
        <c:majorTickMark val="out"/>
        <c:minorTickMark val="none"/>
        <c:tickLblPos val="nextTo"/>
        <c:crossAx val="-99105968"/>
        <c:crosses val="autoZero"/>
        <c:crossBetween val="between"/>
      </c:valAx>
      <c:catAx>
        <c:axId val="-9910596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1480350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6.4846833684608702</c:v>
                </c:pt>
                <c:pt idx="1">
                  <c:v>4.5969590707475696</c:v>
                </c:pt>
                <c:pt idx="2">
                  <c:v>1.87654363345286</c:v>
                </c:pt>
                <c:pt idx="3">
                  <c:v>7.2571481456004197</c:v>
                </c:pt>
                <c:pt idx="4">
                  <c:v>7.2979525135075303</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99110864"/>
        <c:axId val="-9910270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6.6522864394909966</c:v>
                </c:pt>
                <c:pt idx="1">
                  <c:v>4.7100557508477454</c:v>
                </c:pt>
                <c:pt idx="2">
                  <c:v>1.9697908287238159</c:v>
                </c:pt>
                <c:pt idx="3">
                  <c:v>7.3349695576317</c:v>
                </c:pt>
                <c:pt idx="4">
                  <c:v>7.341301486506806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99109232"/>
        <c:axId val="-99109776"/>
      </c:barChart>
      <c:catAx>
        <c:axId val="-99110864"/>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99102704"/>
        <c:crosses val="autoZero"/>
        <c:auto val="1"/>
        <c:lblAlgn val="ctr"/>
        <c:lblOffset val="200"/>
        <c:noMultiLvlLbl val="0"/>
      </c:catAx>
      <c:valAx>
        <c:axId val="-9910270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99110864"/>
        <c:crosses val="autoZero"/>
        <c:crossBetween val="between"/>
      </c:valAx>
      <c:valAx>
        <c:axId val="-99109776"/>
        <c:scaling>
          <c:orientation val="minMax"/>
          <c:max val="0.70000000000000007"/>
          <c:min val="0"/>
        </c:scaling>
        <c:delete val="1"/>
        <c:axPos val="b"/>
        <c:numFmt formatCode="General" sourceLinked="1"/>
        <c:majorTickMark val="out"/>
        <c:minorTickMark val="none"/>
        <c:tickLblPos val="nextTo"/>
        <c:crossAx val="-99109232"/>
        <c:crosses val="max"/>
        <c:crossBetween val="between"/>
      </c:valAx>
      <c:catAx>
        <c:axId val="-99109232"/>
        <c:scaling>
          <c:orientation val="maxMin"/>
        </c:scaling>
        <c:delete val="1"/>
        <c:axPos val="r"/>
        <c:numFmt formatCode="General" sourceLinked="1"/>
        <c:majorTickMark val="out"/>
        <c:minorTickMark val="none"/>
        <c:tickLblPos val="nextTo"/>
        <c:crossAx val="-9910977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5.3993621914973398</c:v>
                </c:pt>
                <c:pt idx="1">
                  <c:v>8.2320847781476303</c:v>
                </c:pt>
                <c:pt idx="2">
                  <c:v>7.7401934390144804</c:v>
                </c:pt>
                <c:pt idx="3">
                  <c:v>7.4147426970273198</c:v>
                </c:pt>
                <c:pt idx="4">
                  <c:v>4.5072487787018796</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99104336"/>
        <c:axId val="-9911032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3.9168038671864389</c:v>
                </c:pt>
                <c:pt idx="1">
                  <c:v>7.5451144613105496</c:v>
                </c:pt>
                <c:pt idx="2">
                  <c:v>7.1240545037721938</c:v>
                </c:pt>
                <c:pt idx="3">
                  <c:v>6.8373786143476236</c:v>
                </c:pt>
                <c:pt idx="4">
                  <c:v>4.0015035564707926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99107600"/>
        <c:axId val="-99104880"/>
      </c:barChart>
      <c:catAx>
        <c:axId val="-9910433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99110320"/>
        <c:crosses val="autoZero"/>
        <c:auto val="1"/>
        <c:lblAlgn val="ctr"/>
        <c:lblOffset val="200"/>
        <c:noMultiLvlLbl val="0"/>
      </c:catAx>
      <c:valAx>
        <c:axId val="-9911032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99104336"/>
        <c:crosses val="autoZero"/>
        <c:crossBetween val="between"/>
      </c:valAx>
      <c:valAx>
        <c:axId val="-99104880"/>
        <c:scaling>
          <c:orientation val="minMax"/>
          <c:max val="0.70000000000000007"/>
          <c:min val="0"/>
        </c:scaling>
        <c:delete val="1"/>
        <c:axPos val="b"/>
        <c:numFmt formatCode="General" sourceLinked="1"/>
        <c:majorTickMark val="out"/>
        <c:minorTickMark val="none"/>
        <c:tickLblPos val="nextTo"/>
        <c:crossAx val="-99107600"/>
        <c:crosses val="max"/>
        <c:crossBetween val="between"/>
      </c:valAx>
      <c:catAx>
        <c:axId val="-99107600"/>
        <c:scaling>
          <c:orientation val="maxMin"/>
        </c:scaling>
        <c:delete val="1"/>
        <c:axPos val="r"/>
        <c:numFmt formatCode="General" sourceLinked="1"/>
        <c:majorTickMark val="out"/>
        <c:minorTickMark val="none"/>
        <c:tickLblPos val="nextTo"/>
        <c:crossAx val="-99104880"/>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99101072"/>
        <c:axId val="-9910868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99102160"/>
        <c:axId val="-99107056"/>
      </c:barChart>
      <c:catAx>
        <c:axId val="-99101072"/>
        <c:scaling>
          <c:orientation val="minMax"/>
        </c:scaling>
        <c:delete val="1"/>
        <c:axPos val="b"/>
        <c:numFmt formatCode="General" sourceLinked="1"/>
        <c:majorTickMark val="none"/>
        <c:minorTickMark val="none"/>
        <c:tickLblPos val="nextTo"/>
        <c:crossAx val="-99108688"/>
        <c:crosses val="autoZero"/>
        <c:auto val="1"/>
        <c:lblAlgn val="ctr"/>
        <c:lblOffset val="100"/>
        <c:noMultiLvlLbl val="0"/>
      </c:catAx>
      <c:valAx>
        <c:axId val="-991086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101072"/>
        <c:crosses val="autoZero"/>
        <c:crossBetween val="between"/>
      </c:valAx>
      <c:valAx>
        <c:axId val="-991070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102160"/>
        <c:crosses val="max"/>
        <c:crossBetween val="between"/>
      </c:valAx>
      <c:catAx>
        <c:axId val="-99102160"/>
        <c:scaling>
          <c:orientation val="minMax"/>
        </c:scaling>
        <c:delete val="1"/>
        <c:axPos val="b"/>
        <c:numFmt formatCode="General" sourceLinked="1"/>
        <c:majorTickMark val="out"/>
        <c:minorTickMark val="none"/>
        <c:tickLblPos val="nextTo"/>
        <c:crossAx val="-991070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062645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38.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38.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38.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38.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38.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50831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R1A | </a:t>
            </a:r>
            <a:r>
              <a:rPr lang="en-US" sz="800">
                <a:solidFill>
                  <a:schemeClr val="bg1"/>
                </a:solidFill>
                <a:latin typeface="Arial" panose="020B0604020202020204" pitchFamily="34" charset="0"/>
                <a:cs typeface="Arial" panose="020B0604020202020204" pitchFamily="34" charset="0"/>
              </a:rPr>
              <a:t>Herefordshire and Worcestershire Health and 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51103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R1A | </a:t>
            </a:r>
            <a:r>
              <a:rPr lang="en-US" sz="800">
                <a:solidFill>
                  <a:schemeClr val="bg1"/>
                </a:solidFill>
                <a:latin typeface="Arial" panose="020B0604020202020204" pitchFamily="34" charset="0"/>
                <a:cs typeface="Arial" panose="020B0604020202020204" pitchFamily="34" charset="0"/>
              </a:rPr>
              <a:t>Herefordshire and Worcestershire Health and 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50542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R1A | </a:t>
            </a:r>
            <a:r>
              <a:rPr lang="en-US" sz="800">
                <a:solidFill>
                  <a:schemeClr val="tx1">
                    <a:lumMod val="75000"/>
                    <a:lumOff val="25000"/>
                  </a:schemeClr>
                </a:solidFill>
                <a:latin typeface="Arial" panose="020B0604020202020204" pitchFamily="34" charset="0"/>
                <a:cs typeface="Arial" panose="020B0604020202020204" pitchFamily="34" charset="0"/>
              </a:rPr>
              <a:t>Herefordshire and Worcestershire Health and 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6.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0.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3" Type="http://schemas.openxmlformats.org/officeDocument/2006/relationships/slide" Target="slide3.xml"/><Relationship Id="rId7" Type="http://schemas.openxmlformats.org/officeDocument/2006/relationships/slide" Target="slide38.xml"/><Relationship Id="rId12" Type="http://schemas.openxmlformats.org/officeDocument/2006/relationships/slide" Target="slide20.xml"/><Relationship Id="rId17" Type="http://schemas.openxmlformats.org/officeDocument/2006/relationships/slide" Target="slide30.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5" Type="http://schemas.openxmlformats.org/officeDocument/2006/relationships/slide" Target="slide11.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s>
</file>

<file path=ppt/slides/_rels/slide2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0.xml"/><Relationship Id="rId4" Type="http://schemas.openxmlformats.org/officeDocument/2006/relationships/chart" Target="../charts/chart29.xml"/></Relationships>
</file>

<file path=ppt/slides/_rels/slide2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3.xml"/></Relationships>
</file>

<file path=ppt/slides/_rels/slide2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2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4.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38.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chart" Target="../charts/chart6.xml"/><Relationship Id="rId7" Type="http://schemas.openxmlformats.org/officeDocument/2006/relationships/slide" Target="slide4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42.xml"/><Relationship Id="rId5" Type="http://schemas.openxmlformats.org/officeDocument/2006/relationships/slide" Target="slide43.xml"/><Relationship Id="rId4" Type="http://schemas.openxmlformats.org/officeDocument/2006/relationships/slide" Target="slide44.xml"/><Relationship Id="rId9" Type="http://schemas.openxmlformats.org/officeDocument/2006/relationships/slide" Target="slide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886397"/>
          </a:xfrm>
        </p:spPr>
        <p:txBody>
          <a:bodyPr/>
          <a:lstStyle/>
          <a:p>
            <a:r>
              <a:rPr lang="en-US" sz="3200">
                <a:latin typeface="Arial" panose="020B0604020202020204" pitchFamily="34" charset="0"/>
                <a:cs typeface="Arial" panose="020B0604020202020204" pitchFamily="34" charset="0"/>
              </a:rPr>
              <a:t>Herefordshire and Worcestershire Health and 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353984183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120101549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872833740"/>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Q7. Were you given enough time to discuss your needs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92318258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10515018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3101168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2091155929"/>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30795634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41158390"/>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542551873"/>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9053421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1528744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4162270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4269602045"/>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1826204785"/>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76907956"/>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36470762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319631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40905567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379112663"/>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1929232649"/>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52244949"/>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17441934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36744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41767977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986359449"/>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73056233"/>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0"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0"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0"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0"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0"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0"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0"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0"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0"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2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36349741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303969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40113768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4205594489"/>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83661573"/>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249979511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717517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7561184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02787659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72143546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05752772"/>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29483988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226155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1891778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765921432"/>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14428282"/>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74024852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57011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7122678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157203842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93408966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2108487871"/>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75185990"/>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12008876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251686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1.9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54607293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11884043"/>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14034568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66203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0965300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3684905406"/>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3911650753"/>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68152197"/>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39084375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935891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201775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86236191"/>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37820038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608342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477698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93303550"/>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your 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organisation_info">
            <a:extLst>
              <a:ext uri="{FF2B5EF4-FFF2-40B4-BE49-F238E27FC236}">
                <a16:creationId xmlns="" xmlns:a16="http://schemas.microsoft.com/office/drawing/2014/main" id="{13655295-3D70-4047-B2CA-6E91318E6DD5}"/>
              </a:ext>
            </a:extLst>
          </p:cNvPr>
          <p:cNvSpPr txBox="1">
            <a:spLocks/>
          </p:cNvSpPr>
          <p:nvPr/>
        </p:nvSpPr>
        <p:spPr>
          <a:xfrm>
            <a:off x="515938" y="966293"/>
            <a:ext cx="10401630"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00000"/>
              </a:lnSpc>
              <a:defRPr/>
            </a:pPr>
            <a:r>
              <a:rPr lang="en-GB" sz="1400" b="0" dirty="0">
                <a:solidFill>
                  <a:prstClr val="black"/>
                </a:solidFill>
                <a:latin typeface="Arial"/>
              </a:rPr>
              <a:t>R1A </a:t>
            </a:r>
            <a:r>
              <a:rPr lang="en-US" sz="1400" b="0" dirty="0">
                <a:solidFill>
                  <a:prstClr val="black"/>
                </a:solidFill>
                <a:latin typeface="Arial"/>
              </a:rPr>
              <a:t>Herefordshire and Worcestershire Health and Care NHS Trust</a:t>
            </a:r>
            <a:r>
              <a:rPr lang="en-GB" sz="1400" b="0" dirty="0">
                <a:solidFill>
                  <a:prstClr val="black"/>
                </a:solidFill>
                <a:latin typeface="Arial"/>
              </a:rPr>
              <a:t> does not have any historical comparisons due to changes in service user population. </a:t>
            </a:r>
          </a:p>
        </p:txBody>
      </p:sp>
    </p:spTree>
    <p:extLst>
      <p:ext uri="{BB962C8B-B14F-4D97-AF65-F5344CB8AC3E}">
        <p14:creationId xmlns:p14="http://schemas.microsoft.com/office/powerpoint/2010/main" val="3474194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19639390"/>
              </p:ext>
            </p:extLst>
          </p:nvPr>
        </p:nvGraphicFramePr>
        <p:xfrm>
          <a:off x="325989" y="1888206"/>
          <a:ext cx="11507466" cy="167697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Q13. How well does this person organise the care and services you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Q22. Has the purpose of your medicines ever been discussed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Q37.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59278009"/>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Q7.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Q15. Were you involved as much as you wanted to be in agreeing what care you will receive?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a:ln>
                  <a:noFill/>
                </a:ln>
                <a:solidFill>
                  <a:srgbClr val="005EB8"/>
                </a:solidFill>
                <a:effectLst/>
                <a:uLnTx/>
                <a:uFillTx/>
                <a:latin typeface="Arial"/>
                <a:ea typeface="+mj-ea"/>
                <a:cs typeface="+mj-cs"/>
              </a:rPr>
              <a:t>Herefordshire and Worcestershire Health and 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with work</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Medicines review: </a:t>
            </a:r>
            <a:r>
              <a:rPr kumimoji="0" lang="en-US" sz="1400" b="0" i="0" u="none" strike="noStrike" kern="1200" cap="none" spc="0" normalizeH="0" baseline="0" noProof="0">
                <a:ln>
                  <a:noFill/>
                </a:ln>
                <a:solidFill>
                  <a:prstClr val="black"/>
                </a:solidFill>
                <a:effectLst/>
                <a:uLnTx/>
                <a:uFillTx/>
                <a:latin typeface="Arial"/>
                <a:ea typeface="+mj-ea"/>
                <a:cs typeface="+mj-cs"/>
              </a:rPr>
              <a:t>NHS mental health services checking how service users are getting on with their medicines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a:solidFill>
                  <a:prstClr val="black"/>
                </a:solidFill>
                <a:latin typeface="Arial"/>
              </a:rPr>
              <a:t>Enough time to discuss treatment</a:t>
            </a:r>
            <a:r>
              <a:rPr lang="en-GB" sz="1400">
                <a:solidFill>
                  <a:prstClr val="black"/>
                </a:solidFill>
                <a:latin typeface="Arial"/>
              </a:rPr>
              <a:t>: </a:t>
            </a:r>
            <a:r>
              <a:rPr lang="en-US" sz="1400" b="0">
                <a:solidFill>
                  <a:prstClr val="black"/>
                </a:solidFill>
                <a:latin typeface="Arial"/>
              </a:rPr>
              <a:t>service users being given enough time to discuss their needs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needs: </a:t>
            </a:r>
            <a:r>
              <a:rPr lang="en-US" sz="1400" b="0">
                <a:solidFill>
                  <a:prstClr val="black"/>
                </a:solidFill>
                <a:latin typeface="Arial"/>
              </a:rPr>
              <a:t>staff understanding how service user mental health needs affect other areas of their life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financial advice: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prstClr val="black"/>
                </a:solidFill>
                <a:latin typeface="Arial"/>
              </a:rPr>
              <a:t>service users being given help or advice with finding support for financial advice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Review of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prstClr val="black"/>
                </a:solidFill>
                <a:latin typeface="Arial"/>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a:solidFill>
                  <a:prstClr val="black"/>
                </a:solidFill>
                <a:latin typeface="Arial"/>
              </a:rPr>
              <a:t>Support with physical health needs</a:t>
            </a:r>
            <a:r>
              <a:rPr lang="en-GB" sz="1400">
                <a:solidFill>
                  <a:prstClr val="black"/>
                </a:solidFill>
                <a:latin typeface="Arial"/>
              </a:rPr>
              <a:t>: </a:t>
            </a:r>
            <a:r>
              <a:rPr kumimoji="0" lang="en-US" sz="1400" b="0" i="0" u="none" strike="noStrike" kern="1200" cap="none" spc="0" normalizeH="0" baseline="0" noProof="0">
                <a:ln>
                  <a:noFill/>
                </a:ln>
                <a:solidFill>
                  <a:prstClr val="black"/>
                </a:solidFill>
                <a:effectLst/>
                <a:uLnTx/>
                <a:uFillTx/>
                <a:latin typeface="Arial"/>
                <a:ea typeface="+mj-ea"/>
                <a:cs typeface="+mj-cs"/>
              </a:rPr>
              <a:t>service users being given support with their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a:solidFill>
                  <a:prstClr val="black"/>
                </a:solidFill>
                <a:latin typeface="Arial"/>
              </a:rPr>
              <a:t>Views on quality of care</a:t>
            </a:r>
            <a:r>
              <a:rPr lang="en-GB" sz="1400">
                <a:solidFill>
                  <a:prstClr val="black"/>
                </a:solidFill>
                <a:latin typeface="Arial"/>
              </a:rPr>
              <a:t>: </a:t>
            </a:r>
            <a:r>
              <a:rPr lang="en-US" sz="1400" b="0" noProof="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contact: </a:t>
            </a:r>
            <a:r>
              <a:rPr lang="en-US" sz="1400" b="0">
                <a:solidFill>
                  <a:prstClr val="black"/>
                </a:solidFill>
                <a:latin typeface="Arial"/>
              </a:rPr>
              <a:t>service users knowing who to contact out of hours in the NHS if they have a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Who organises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schemeClr val="tx1"/>
                </a:solidFill>
                <a:latin typeface="Arial" panose="020B0604020202020204" pitchFamily="34" charset="0"/>
                <a:cs typeface="Arial" panose="020B0604020202020204" pitchFamily="34" charset="0"/>
              </a:rPr>
              <a:t>service users being told who is in charge of organising their care and services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386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4289311327"/>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022463478"/>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621990354"/>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29122795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252167825"/>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58381700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comparisons have been made to the 2020</a:t>
            </a:r>
            <a:r>
              <a:rPr kumimoji="0" lang="en-US"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results, due to changes in </a:t>
            </a:r>
            <a:r>
              <a:rPr lang="en-US" sz="1400" dirty="0">
                <a:solidFill>
                  <a:prstClr val="black"/>
                </a:solidFill>
                <a:latin typeface="Arial"/>
              </a:rPr>
              <a:t>Herefordshire and Worcestershire Health and Care NHS Trust’s service user population</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14068</TotalTime>
  <Words>7083</Words>
  <Application>Microsoft Office PowerPoint</Application>
  <PresentationFormat>Widescreen</PresentationFormat>
  <Paragraphs>721</Paragraphs>
  <Slides>50</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Black</vt:lpstr>
      <vt:lpstr>Calibri</vt:lpstr>
      <vt:lpstr>Calibri Light</vt:lpstr>
      <vt:lpstr>Courier New</vt:lpstr>
      <vt:lpstr>Wingdings</vt:lpstr>
      <vt:lpstr>Office Theme</vt:lpstr>
      <vt:lpstr>Herefordshire and Worcestershire Health and 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PowerPoint Presentation</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555</cp:revision>
  <dcterms:created xsi:type="dcterms:W3CDTF">2021-03-04T09:52:26Z</dcterms:created>
  <dcterms:modified xsi:type="dcterms:W3CDTF">2021-11-08T17:11:58Z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